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8" r:id="rId8"/>
    <p:sldId id="264" r:id="rId9"/>
    <p:sldId id="265" r:id="rId10"/>
    <p:sldId id="266" r:id="rId11"/>
    <p:sldId id="267" r:id="rId12"/>
    <p:sldId id="284" r:id="rId13"/>
    <p:sldId id="268" r:id="rId14"/>
    <p:sldId id="269" r:id="rId15"/>
    <p:sldId id="271" r:id="rId16"/>
    <p:sldId id="270" r:id="rId17"/>
    <p:sldId id="279" r:id="rId18"/>
    <p:sldId id="280" r:id="rId19"/>
    <p:sldId id="275" r:id="rId20"/>
    <p:sldId id="281" r:id="rId21"/>
    <p:sldId id="277" r:id="rId22"/>
    <p:sldId id="283" r:id="rId23"/>
    <p:sldId id="27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8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3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35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82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1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4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3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0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2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5C6F5-01E9-4B52-8DA4-717EEE6CDF9E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B635-FEF2-400B-904B-38DF9B6F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64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7527" y="350981"/>
            <a:ext cx="10363200" cy="1237673"/>
          </a:xfrm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4800" dirty="0">
                <a:latin typeface="Algerian" panose="04020705040A02060702" pitchFamily="82" charset="0"/>
              </a:rPr>
              <a:t> </a:t>
            </a:r>
            <a:r>
              <a:rPr lang="en-US" sz="4800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online Event MANAGEMENT SYSTEM</a:t>
            </a:r>
            <a:endParaRPr lang="en-US" sz="4800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V="1">
            <a:off x="10658763" y="2872509"/>
            <a:ext cx="701964" cy="212293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sp>
        <p:nvSpPr>
          <p:cNvPr id="6" name="AutoShape 2" descr="Image result for best background images for event management system"/>
          <p:cNvSpPr>
            <a:spLocks noChangeAspect="1" noChangeArrowheads="1"/>
          </p:cNvSpPr>
          <p:nvPr/>
        </p:nvSpPr>
        <p:spPr bwMode="auto">
          <a:xfrm>
            <a:off x="432666" y="66501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08" y="1754910"/>
            <a:ext cx="10581419" cy="40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3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84" y="525325"/>
            <a:ext cx="9721994" cy="984965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 smtClean="0">
                <a:latin typeface="Algerian" panose="04020705040A02060702" pitchFamily="82" charset="0"/>
              </a:rPr>
              <a:t>      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ADMIN CASE DIAGRAM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81096" y="2036800"/>
            <a:ext cx="359566" cy="406800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just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</a:t>
            </a:r>
          </a:p>
          <a:p>
            <a:pPr algn="just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0060" y="1927662"/>
            <a:ext cx="3239941" cy="433711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90764" y="2036800"/>
            <a:ext cx="2817091" cy="450634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Queries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08625" y="2651359"/>
            <a:ext cx="3239941" cy="961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675710" y="2774329"/>
            <a:ext cx="2493819" cy="438669"/>
          </a:xfrm>
          <a:prstGeom prst="rect">
            <a:avLst/>
          </a:prstGeom>
          <a:solidFill>
            <a:srgbClr val="00B0F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94633" y="3456304"/>
            <a:ext cx="2476143" cy="443345"/>
          </a:xfrm>
          <a:prstGeom prst="rect">
            <a:avLst/>
          </a:prstGeom>
          <a:solidFill>
            <a:srgbClr val="00B0F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84547" y="4142955"/>
            <a:ext cx="2476143" cy="452582"/>
          </a:xfrm>
          <a:prstGeom prst="rect">
            <a:avLst/>
          </a:prstGeom>
          <a:solidFill>
            <a:srgbClr val="00B0F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01266" y="2862842"/>
            <a:ext cx="1810981" cy="271594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08290" y="3515484"/>
            <a:ext cx="1810981" cy="26212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booking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01267" y="4186308"/>
            <a:ext cx="1810981" cy="261629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venues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32636" y="3775566"/>
            <a:ext cx="1540164" cy="612269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out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685367" y="3786463"/>
            <a:ext cx="1440872" cy="612269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/>
          <p:cNvCxnSpPr>
            <a:stCxn id="4" idx="3"/>
          </p:cNvCxnSpPr>
          <p:nvPr/>
        </p:nvCxnSpPr>
        <p:spPr>
          <a:xfrm>
            <a:off x="2640662" y="4070805"/>
            <a:ext cx="679398" cy="2179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1"/>
            <a:endCxn id="5" idx="1"/>
          </p:cNvCxnSpPr>
          <p:nvPr/>
        </p:nvCxnSpPr>
        <p:spPr>
          <a:xfrm flipH="1">
            <a:off x="3320060" y="2993664"/>
            <a:ext cx="355650" cy="110255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1"/>
            <a:endCxn id="5" idx="1"/>
          </p:cNvCxnSpPr>
          <p:nvPr/>
        </p:nvCxnSpPr>
        <p:spPr>
          <a:xfrm flipH="1">
            <a:off x="3320060" y="3677977"/>
            <a:ext cx="374573" cy="41824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4" idx="1"/>
            <a:endCxn id="5" idx="1"/>
          </p:cNvCxnSpPr>
          <p:nvPr/>
        </p:nvCxnSpPr>
        <p:spPr>
          <a:xfrm flipH="1" flipV="1">
            <a:off x="3320060" y="4096219"/>
            <a:ext cx="364487" cy="273027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5" idx="3"/>
          </p:cNvCxnSpPr>
          <p:nvPr/>
        </p:nvCxnSpPr>
        <p:spPr>
          <a:xfrm flipH="1" flipV="1">
            <a:off x="6177109" y="3043200"/>
            <a:ext cx="382892" cy="105301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8" idx="1"/>
          </p:cNvCxnSpPr>
          <p:nvPr/>
        </p:nvCxnSpPr>
        <p:spPr>
          <a:xfrm flipH="1" flipV="1">
            <a:off x="3324777" y="4087006"/>
            <a:ext cx="350933" cy="95822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0" idx="1"/>
          </p:cNvCxnSpPr>
          <p:nvPr/>
        </p:nvCxnSpPr>
        <p:spPr>
          <a:xfrm flipH="1" flipV="1">
            <a:off x="3317374" y="4070804"/>
            <a:ext cx="342660" cy="166920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3"/>
            <a:endCxn id="23" idx="1"/>
          </p:cNvCxnSpPr>
          <p:nvPr/>
        </p:nvCxnSpPr>
        <p:spPr>
          <a:xfrm flipV="1">
            <a:off x="6560001" y="4081701"/>
            <a:ext cx="772635" cy="1451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4" idx="1"/>
          </p:cNvCxnSpPr>
          <p:nvPr/>
        </p:nvCxnSpPr>
        <p:spPr>
          <a:xfrm>
            <a:off x="8881803" y="4087006"/>
            <a:ext cx="803564" cy="559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675710" y="4818935"/>
            <a:ext cx="2476143" cy="452582"/>
          </a:xfrm>
          <a:prstGeom prst="rect">
            <a:avLst/>
          </a:prstGeom>
          <a:solidFill>
            <a:srgbClr val="00B0F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983449" y="4910652"/>
            <a:ext cx="1810982" cy="277822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organizers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660034" y="5513714"/>
            <a:ext cx="2476143" cy="452582"/>
          </a:xfrm>
          <a:prstGeom prst="rect">
            <a:avLst/>
          </a:prstGeom>
          <a:solidFill>
            <a:srgbClr val="00B0F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983449" y="5573398"/>
            <a:ext cx="1829311" cy="278429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users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" name="Straight Connector 101"/>
          <p:cNvCxnSpPr>
            <a:stCxn id="5" idx="3"/>
          </p:cNvCxnSpPr>
          <p:nvPr/>
        </p:nvCxnSpPr>
        <p:spPr>
          <a:xfrm flipH="1" flipV="1">
            <a:off x="6188452" y="3701346"/>
            <a:ext cx="371549" cy="39487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5" idx="3"/>
          </p:cNvCxnSpPr>
          <p:nvPr/>
        </p:nvCxnSpPr>
        <p:spPr>
          <a:xfrm flipH="1">
            <a:off x="6160436" y="4096219"/>
            <a:ext cx="399565" cy="36674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5" idx="3"/>
          </p:cNvCxnSpPr>
          <p:nvPr/>
        </p:nvCxnSpPr>
        <p:spPr>
          <a:xfrm flipH="1">
            <a:off x="6160436" y="4096219"/>
            <a:ext cx="399565" cy="990267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5" idx="3"/>
          </p:cNvCxnSpPr>
          <p:nvPr/>
        </p:nvCxnSpPr>
        <p:spPr>
          <a:xfrm flipH="1">
            <a:off x="6145288" y="4096219"/>
            <a:ext cx="414713" cy="165487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780" y="435932"/>
            <a:ext cx="9712757" cy="996405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 smtClean="0">
                <a:latin typeface="Algerian" panose="04020705040A02060702" pitchFamily="82" charset="0"/>
              </a:rPr>
              <a:t>                 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ER DIAGRAM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867" y="6105236"/>
            <a:ext cx="1613333" cy="17544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47012" y="3344490"/>
            <a:ext cx="1117600" cy="37869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Admin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251" y="3302504"/>
            <a:ext cx="1221138" cy="41048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Organizer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5018" y="4346264"/>
            <a:ext cx="1826279" cy="83533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View organizers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733964" y="1681394"/>
            <a:ext cx="1377367" cy="7394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Login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7928" y="3077406"/>
            <a:ext cx="1674912" cy="8160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View venues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491297" y="4919296"/>
            <a:ext cx="1861461" cy="7390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View users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126752" y="1592240"/>
            <a:ext cx="1472303" cy="64664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Login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121666" y="1906495"/>
            <a:ext cx="1718985" cy="79469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Register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9307852" y="4216944"/>
            <a:ext cx="1532799" cy="87428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View bookings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7800456" y="4993918"/>
            <a:ext cx="1611399" cy="66446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Booking history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291245" y="2603412"/>
            <a:ext cx="1462767" cy="75126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4"/>
            <a:endCxn id="4" idx="0"/>
          </p:cNvCxnSpPr>
          <p:nvPr/>
        </p:nvCxnSpPr>
        <p:spPr>
          <a:xfrm>
            <a:off x="3422648" y="2420854"/>
            <a:ext cx="883164" cy="92363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7"/>
          </p:cNvCxnSpPr>
          <p:nvPr/>
        </p:nvCxnSpPr>
        <p:spPr>
          <a:xfrm flipV="1">
            <a:off x="2223845" y="3723181"/>
            <a:ext cx="1523167" cy="74541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" idx="0"/>
            <a:endCxn id="4" idx="2"/>
          </p:cNvCxnSpPr>
          <p:nvPr/>
        </p:nvCxnSpPr>
        <p:spPr>
          <a:xfrm flipV="1">
            <a:off x="3422028" y="3723181"/>
            <a:ext cx="883784" cy="119611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6" idx="4"/>
            <a:endCxn id="8" idx="0"/>
          </p:cNvCxnSpPr>
          <p:nvPr/>
        </p:nvCxnSpPr>
        <p:spPr>
          <a:xfrm flipH="1">
            <a:off x="7010820" y="2238889"/>
            <a:ext cx="852084" cy="106361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2"/>
          </p:cNvCxnSpPr>
          <p:nvPr/>
        </p:nvCxnSpPr>
        <p:spPr>
          <a:xfrm flipH="1">
            <a:off x="7569620" y="2303845"/>
            <a:ext cx="1552046" cy="102521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8" idx="2"/>
          </p:cNvCxnSpPr>
          <p:nvPr/>
        </p:nvCxnSpPr>
        <p:spPr>
          <a:xfrm flipH="1" flipV="1">
            <a:off x="7618032" y="3686257"/>
            <a:ext cx="1689820" cy="96782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2" idx="1"/>
            <a:endCxn id="8" idx="2"/>
          </p:cNvCxnSpPr>
          <p:nvPr/>
        </p:nvCxnSpPr>
        <p:spPr>
          <a:xfrm flipH="1" flipV="1">
            <a:off x="7010820" y="3712989"/>
            <a:ext cx="1025620" cy="137823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95927" y="1968173"/>
            <a:ext cx="1599323" cy="73302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View booking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4" idx="6"/>
            <a:endCxn id="4" idx="1"/>
          </p:cNvCxnSpPr>
          <p:nvPr/>
        </p:nvCxnSpPr>
        <p:spPr>
          <a:xfrm>
            <a:off x="2062840" y="3485427"/>
            <a:ext cx="1684172" cy="4840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9779169" y="3200462"/>
            <a:ext cx="1498431" cy="78041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Manage venues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>
            <a:stCxn id="8" idx="3"/>
            <a:endCxn id="38" idx="2"/>
          </p:cNvCxnSpPr>
          <p:nvPr/>
        </p:nvCxnSpPr>
        <p:spPr>
          <a:xfrm>
            <a:off x="7621389" y="3507747"/>
            <a:ext cx="2157780" cy="8292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8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7253" y="300941"/>
            <a:ext cx="5853282" cy="1325563"/>
          </a:xfrm>
        </p:spPr>
        <p:txBody>
          <a:bodyPr/>
          <a:lstStyle/>
          <a:p>
            <a:r>
              <a:rPr lang="en-US" u="sng" dirty="0">
                <a:solidFill>
                  <a:srgbClr val="FFFF00"/>
                </a:solidFill>
                <a:latin typeface="Algerian" panose="04020705040A02060702" pitchFamily="82" charset="0"/>
              </a:rPr>
              <a:t>ER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DIAGRAM OF USER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5929745"/>
            <a:ext cx="611909" cy="247218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45781" y="3038937"/>
            <a:ext cx="1351403" cy="470128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699101" y="2811150"/>
            <a:ext cx="1592298" cy="92570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Login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>
            <a:stCxn id="10" idx="1"/>
            <a:endCxn id="11" idx="6"/>
          </p:cNvCxnSpPr>
          <p:nvPr/>
        </p:nvCxnSpPr>
        <p:spPr>
          <a:xfrm flipH="1">
            <a:off x="3291399" y="3274001"/>
            <a:ext cx="1854382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840738" y="1598702"/>
            <a:ext cx="1569081" cy="97840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Register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43619" y="4035295"/>
            <a:ext cx="1766200" cy="97449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View venues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41365" y="4126355"/>
            <a:ext cx="1548240" cy="87680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Book event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397968" y="1614279"/>
            <a:ext cx="1591637" cy="87680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Booking history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8607328" y="2811150"/>
            <a:ext cx="1439578" cy="87680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Payment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>
            <a:endCxn id="13" idx="6"/>
          </p:cNvCxnSpPr>
          <p:nvPr/>
        </p:nvCxnSpPr>
        <p:spPr>
          <a:xfrm flipH="1" flipV="1">
            <a:off x="3409819" y="2087904"/>
            <a:ext cx="1734371" cy="95103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4" idx="6"/>
          </p:cNvCxnSpPr>
          <p:nvPr/>
        </p:nvCxnSpPr>
        <p:spPr>
          <a:xfrm flipH="1">
            <a:off x="3409819" y="3509065"/>
            <a:ext cx="1735962" cy="101347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6" idx="2"/>
          </p:cNvCxnSpPr>
          <p:nvPr/>
        </p:nvCxnSpPr>
        <p:spPr>
          <a:xfrm>
            <a:off x="6497184" y="3503177"/>
            <a:ext cx="1944181" cy="106158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7" idx="2"/>
          </p:cNvCxnSpPr>
          <p:nvPr/>
        </p:nvCxnSpPr>
        <p:spPr>
          <a:xfrm flipV="1">
            <a:off x="6497184" y="2052681"/>
            <a:ext cx="1900784" cy="98625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3"/>
            <a:endCxn id="18" idx="2"/>
          </p:cNvCxnSpPr>
          <p:nvPr/>
        </p:nvCxnSpPr>
        <p:spPr>
          <a:xfrm flipV="1">
            <a:off x="6497184" y="3249552"/>
            <a:ext cx="2110144" cy="2444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500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040" y="78513"/>
            <a:ext cx="9657339" cy="1024816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 smtClean="0">
                <a:latin typeface="Algerian" panose="04020705040A02060702" pitchFamily="82" charset="0"/>
              </a:rPr>
              <a:t>           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ACTIVITY DIAGRAM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9033164" y="5670883"/>
            <a:ext cx="2471448" cy="896171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6871" y="1927765"/>
            <a:ext cx="3216638" cy="4048779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44163" y="1002733"/>
            <a:ext cx="3027219" cy="2470140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56961" y="2105953"/>
            <a:ext cx="2814858" cy="356044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ADMIN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79178" y="1160672"/>
            <a:ext cx="2811385" cy="364454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ORGANIZER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6961" y="2789969"/>
            <a:ext cx="2916458" cy="3054886"/>
          </a:xfrm>
          <a:prstGeom prst="rect">
            <a:avLst/>
          </a:prstGeom>
          <a:solidFill>
            <a:srgbClr val="00B0F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Login 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View booking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View venues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View organizers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View users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8252080" y="1788942"/>
            <a:ext cx="2811384" cy="1554622"/>
          </a:xfrm>
          <a:prstGeom prst="rect">
            <a:avLst/>
          </a:prstGeom>
          <a:solidFill>
            <a:srgbClr val="00B0F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Login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Register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Manage venues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View bookings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Booking history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94169" y="2640184"/>
            <a:ext cx="3242041" cy="180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144163" y="1665292"/>
            <a:ext cx="3027219" cy="2622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5" idx="1"/>
          </p:cNvCxnSpPr>
          <p:nvPr/>
        </p:nvCxnSpPr>
        <p:spPr>
          <a:xfrm flipV="1">
            <a:off x="6012873" y="2237803"/>
            <a:ext cx="2131290" cy="1044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144162" y="3613039"/>
            <a:ext cx="3027219" cy="2886905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29" idx="1"/>
          </p:cNvCxnSpPr>
          <p:nvPr/>
        </p:nvCxnSpPr>
        <p:spPr>
          <a:xfrm flipV="1">
            <a:off x="6012873" y="5056492"/>
            <a:ext cx="2131289" cy="2350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252079" y="4346598"/>
            <a:ext cx="2811384" cy="1951066"/>
          </a:xfrm>
          <a:prstGeom prst="rect">
            <a:avLst/>
          </a:prstGeom>
          <a:solidFill>
            <a:srgbClr val="00B0F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Login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Register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View </a:t>
            </a:r>
            <a:r>
              <a:rPr lang="en-US" sz="2000" b="1" dirty="0" smtClean="0">
                <a:solidFill>
                  <a:schemeClr val="bg1"/>
                </a:solidFill>
              </a:rPr>
              <a:t>venues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Book event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Booking history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Payment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8144160" y="4180205"/>
            <a:ext cx="3027219" cy="2622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252078" y="3727725"/>
            <a:ext cx="2811385" cy="364454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USER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6014208" y="2248244"/>
            <a:ext cx="5771" cy="283175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" idx="3"/>
          </p:cNvCxnSpPr>
          <p:nvPr/>
        </p:nvCxnSpPr>
        <p:spPr>
          <a:xfrm flipV="1">
            <a:off x="3923509" y="3952154"/>
            <a:ext cx="2089364" cy="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947" y="424874"/>
            <a:ext cx="3334326" cy="932872"/>
          </a:xfrm>
          <a:solidFill>
            <a:schemeClr val="bg1"/>
          </a:solidFill>
        </p:spPr>
        <p:txBody>
          <a:bodyPr anchor="ctr"/>
          <a:lstStyle/>
          <a:p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HOME PAGE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5" y="1524001"/>
            <a:ext cx="5735781" cy="43688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13599" y="397166"/>
            <a:ext cx="3389746" cy="87745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err="1" smtClean="0">
                <a:solidFill>
                  <a:srgbClr val="FFFF00"/>
                </a:solidFill>
                <a:latin typeface="Algerian" panose="04020705040A02060702" pitchFamily="82" charset="0"/>
              </a:rPr>
              <a:t>logIN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 PAGE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82" y="1524001"/>
            <a:ext cx="5523345" cy="43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36" y="397164"/>
            <a:ext cx="5209309" cy="886692"/>
          </a:xfrm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REGISTRATION PAGE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9" y="1477820"/>
            <a:ext cx="5720344" cy="451232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 flipV="1">
            <a:off x="838200" y="6176962"/>
            <a:ext cx="2810164" cy="4824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695100" y="310075"/>
            <a:ext cx="4803006" cy="9737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user </a:t>
            </a:r>
            <a:r>
              <a:rPr lang="en-US" sz="4000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home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 PAGE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68" y="1477820"/>
            <a:ext cx="5776870" cy="44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1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4" y="1869280"/>
            <a:ext cx="5614233" cy="411941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65707" y="532162"/>
            <a:ext cx="4803006" cy="97378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Book event </a:t>
            </a:r>
            <a:r>
              <a:rPr lang="en-US" sz="4300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PAGE</a:t>
            </a:r>
            <a:endParaRPr lang="en-US" sz="4300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5800435"/>
            <a:ext cx="7816273" cy="376527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048164" y="6204671"/>
            <a:ext cx="8435109" cy="42530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65718" y="356270"/>
            <a:ext cx="52767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VIEW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VENUES PAGE 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pic>
        <p:nvPicPr>
          <p:cNvPr id="15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7583"/>
            <a:ext cx="58927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2" y="1741490"/>
            <a:ext cx="5740386" cy="425436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76251" y="382403"/>
            <a:ext cx="6532345" cy="1177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BOOKING HISTORY PAGE 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 flipV="1">
            <a:off x="838200" y="6176963"/>
            <a:ext cx="10515600" cy="205364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6341683"/>
            <a:ext cx="10515600" cy="29502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456094" y="308611"/>
            <a:ext cx="58032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NOTIFICATIONS PAGE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87" y="1634174"/>
            <a:ext cx="58028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67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3" y="1609016"/>
            <a:ext cx="5863337" cy="448265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21036" y="6176963"/>
            <a:ext cx="149928" cy="85725"/>
          </a:xfr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87218" y="6262255"/>
            <a:ext cx="10515600" cy="18905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0223" y="260452"/>
            <a:ext cx="5294795" cy="1177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ADMIN HOME  </a:t>
            </a:r>
            <a:r>
              <a:rPr lang="en-US" sz="4000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PAGE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64" y="1627056"/>
            <a:ext cx="5840613" cy="454990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87837" y="242412"/>
            <a:ext cx="6104163" cy="1177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VIEW BOOKINGS  PAGE 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66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4" y="1807152"/>
            <a:ext cx="5907994" cy="4427394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60524" y="1339273"/>
            <a:ext cx="5593275" cy="35141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3755" y="365124"/>
            <a:ext cx="52767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VIEW VENUES </a:t>
            </a:r>
            <a:r>
              <a:rPr lang="en-US" sz="4000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PAGE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18" y="1807152"/>
            <a:ext cx="5781964" cy="442739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409538" y="365123"/>
            <a:ext cx="52767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ORGANIZERS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PAGE 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7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1" y="624111"/>
            <a:ext cx="9574212" cy="946072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 smtClean="0"/>
              <a:t>                 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TEAM MEMBERS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401" y="2484582"/>
            <a:ext cx="9423398" cy="408954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A. Koushik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G. Prathyusha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N. Nikhitha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M. Hasvika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Ch. Raghavender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527" y="2059711"/>
            <a:ext cx="6443086" cy="368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581" y="580660"/>
            <a:ext cx="3385128" cy="683491"/>
          </a:xfrm>
        </p:spPr>
        <p:txBody>
          <a:bodyPr>
            <a:normAutofit fontScale="90000"/>
          </a:bodyPr>
          <a:lstStyle/>
          <a:p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USERS PAGE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7" y="1567007"/>
            <a:ext cx="9417196" cy="4815320"/>
          </a:xfrm>
        </p:spPr>
      </p:pic>
    </p:spTree>
    <p:extLst>
      <p:ext uri="{BB962C8B-B14F-4D97-AF65-F5344CB8AC3E}">
        <p14:creationId xmlns:p14="http://schemas.microsoft.com/office/powerpoint/2010/main" val="2524471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2653" y="365125"/>
            <a:ext cx="5523347" cy="92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Organizer HOME </a:t>
            </a:r>
            <a:r>
              <a:rPr lang="en-US" sz="4000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page</a:t>
            </a:r>
            <a:endParaRPr lang="en-US" sz="4000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1" y="1471680"/>
            <a:ext cx="5696530" cy="4608946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83" y="1471680"/>
            <a:ext cx="5803818" cy="4608946"/>
          </a:xfrm>
        </p:spPr>
      </p:pic>
      <p:sp>
        <p:nvSpPr>
          <p:cNvPr id="13" name="Rectangle 12"/>
          <p:cNvSpPr/>
          <p:nvPr/>
        </p:nvSpPr>
        <p:spPr>
          <a:xfrm>
            <a:off x="6177353" y="365125"/>
            <a:ext cx="5523347" cy="92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MANAGE </a:t>
            </a:r>
            <a:r>
              <a:rPr lang="en-US" sz="4000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VENUE</a:t>
            </a:r>
            <a:r>
              <a:rPr lang="en-US" sz="3600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 page</a:t>
            </a:r>
            <a:endParaRPr lang="en-US" sz="3600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49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2353"/>
            <a:ext cx="5957455" cy="1325563"/>
          </a:xfrm>
        </p:spPr>
        <p:txBody>
          <a:bodyPr/>
          <a:lstStyle/>
          <a:p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VIEW VOOKINGS PAGE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1" y="1797916"/>
            <a:ext cx="572452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06" y="1797916"/>
            <a:ext cx="5844594" cy="435133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90388" y="472352"/>
            <a:ext cx="58032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NOTIFICATIONS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 PAGE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4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34" y="575446"/>
            <a:ext cx="9454139" cy="982652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 smtClean="0">
                <a:latin typeface="Algerian" panose="04020705040A02060702" pitchFamily="82" charset="0"/>
              </a:rPr>
              <a:t>           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FUTURE ENHANCEMENT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462" y="1784595"/>
            <a:ext cx="10515600" cy="74208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We will provide the security system and privacy more.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0462" y="2401200"/>
            <a:ext cx="6981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 is concerned with future events.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99096" y="3123791"/>
            <a:ext cx="9862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comment box for your queries and reviews</a:t>
            </a:r>
            <a:r>
              <a:rPr lang="en-US" sz="2800" dirty="0" smtClean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57" y="4569641"/>
            <a:ext cx="7203055" cy="16551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99096" y="3771140"/>
            <a:ext cx="89459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bring all factors together to produce a workable event.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3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685" y="493643"/>
            <a:ext cx="9758940" cy="1082330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 smtClean="0">
                <a:latin typeface="Algerian" panose="04020705040A02060702" pitchFamily="82" charset="0"/>
              </a:rPr>
              <a:t>          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PROJECT INTRODUCTION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93091" y="1898891"/>
            <a:ext cx="10515601" cy="12593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Event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management system” 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management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 venues for events and parties.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7527" y="2967334"/>
            <a:ext cx="6206837" cy="1290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77721" y="3004075"/>
            <a:ext cx="10116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provides most of the basic functionality required for an event.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77721" y="4126618"/>
            <a:ext cx="101161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helps to manage different events for different occasions.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79781" y="5313104"/>
            <a:ext cx="6991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3091" y="5211832"/>
            <a:ext cx="94049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helps the firm to receive the orders from different clients irrespective of their location.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54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97" y="651819"/>
            <a:ext cx="9685048" cy="973781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OBJECTIVES OF project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958" y="1911783"/>
            <a:ext cx="10515600" cy="80673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Our aim is to make a user friendly application that can let a user to plan an event.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1697" y="3004705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help clients to book an event and the cost required for particular booking. No need to visit managers.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0919" y="4209255"/>
            <a:ext cx="104171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select the event and according to the event, the appropriate booking can be made.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0918" y="5339213"/>
            <a:ext cx="106706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will also find out the cost for particular event  and virtual representation of that particular event.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9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165" y="624110"/>
            <a:ext cx="10599448" cy="1087687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 smtClean="0">
                <a:latin typeface="Algerian" panose="04020705040A02060702" pitchFamily="82" charset="0"/>
              </a:rPr>
              <a:t>                  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Requirements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3782" y="1942411"/>
            <a:ext cx="10515600" cy="575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3782" y="273948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Windows version 7+.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3782" y="3450091"/>
            <a:ext cx="8460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Front-end software: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Angular, HTML &amp; CSS.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3782" y="4182095"/>
            <a:ext cx="79709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Back-end software: MySQL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sz="28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also Spring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Boot.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3782" y="5298820"/>
            <a:ext cx="86798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browser which supports HTML &amp; JavaScript.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212" t="14511" r="2021" b="12251"/>
          <a:stretch/>
        </p:blipFill>
        <p:spPr>
          <a:xfrm>
            <a:off x="8424009" y="1920582"/>
            <a:ext cx="3403656" cy="226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1345" y="624110"/>
            <a:ext cx="8013268" cy="1086574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USED TOOLs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482" y="1981233"/>
            <a:ext cx="10515600" cy="6220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Visual studio code.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30482" y="2686833"/>
            <a:ext cx="5838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Spring tool suite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30482" y="343424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 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0482" y="4304617"/>
            <a:ext cx="6287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sng" dirty="0" smtClean="0">
                <a:effectLst/>
                <a:latin typeface="Arial Black" panose="020B0A04020102020204" pitchFamily="34" charset="0"/>
              </a:rPr>
              <a:t>Online Tools</a:t>
            </a:r>
            <a:endParaRPr lang="en-US" sz="2800" b="1" u="sng" dirty="0"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6155" y="505866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6155" y="5658833"/>
            <a:ext cx="219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PowerPoint 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309" y="1662175"/>
            <a:ext cx="3634323" cy="1948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100000" l="5200" r="9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1382" y="3434240"/>
            <a:ext cx="4615604" cy="422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  <a:latin typeface="Algerian" panose="04020705040A02060702" pitchFamily="82" charset="0"/>
              </a:rPr>
              <a:t>              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EXISTING SYSTEM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876830"/>
            <a:ext cx="10515600" cy="63124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consuming process.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2676372"/>
            <a:ext cx="8174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Registrations are made by man to man.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3548954"/>
            <a:ext cx="83773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Complicated to visit and select event venues.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4443311"/>
            <a:ext cx="4555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Required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man power.</a:t>
            </a:r>
          </a:p>
        </p:txBody>
      </p:sp>
    </p:spTree>
    <p:extLst>
      <p:ext uri="{BB962C8B-B14F-4D97-AF65-F5344CB8AC3E}">
        <p14:creationId xmlns:p14="http://schemas.microsoft.com/office/powerpoint/2010/main" val="152788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855" y="624110"/>
            <a:ext cx="9712757" cy="1029199"/>
          </a:xfrm>
          <a:solidFill>
            <a:schemeClr val="bg1"/>
          </a:solidFill>
        </p:spPr>
        <p:txBody>
          <a:bodyPr anchor="ctr"/>
          <a:lstStyle/>
          <a:p>
            <a:r>
              <a:rPr lang="en-US" dirty="0" smtClean="0">
                <a:latin typeface="Algerian" panose="04020705040A02060702" pitchFamily="82" charset="0"/>
              </a:rPr>
              <a:t>          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PROPOSED SYSTEM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418" y="1970100"/>
            <a:ext cx="10293927" cy="10284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In this new proposed system we will provide an organizer to manage events.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20800" y="2998511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Participants can register online for an event.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0800" y="3839643"/>
            <a:ext cx="1052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new proposed system is very fast with 100% accuracy and saves time.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8478" y="4846131"/>
            <a:ext cx="10619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Manpower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new proposed system needs less manpower.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5938" y="83327"/>
            <a:ext cx="9666576" cy="1068878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            </a:t>
            </a:r>
            <a:r>
              <a:rPr lang="en-US" u="sng" dirty="0" smtClean="0">
                <a:solidFill>
                  <a:srgbClr val="FFFF00"/>
                </a:solidFill>
                <a:latin typeface="Algerian" panose="04020705040A02060702" pitchFamily="82" charset="0"/>
              </a:rPr>
              <a:t>Advantages</a:t>
            </a:r>
            <a:endParaRPr lang="en-US" u="sng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480" y="1287297"/>
            <a:ext cx="10515600" cy="5943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Less man power consumption.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65480" y="1909903"/>
            <a:ext cx="6377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future reference.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0825" y="2686934"/>
            <a:ext cx="5955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Option to save the details in database.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00825" y="3470054"/>
            <a:ext cx="955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costs less amount.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0825" y="4247085"/>
            <a:ext cx="1041168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 payments through a safe &amp; secure service.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00825" y="4928767"/>
            <a:ext cx="452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can book events 24x7.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0825" y="5683362"/>
            <a:ext cx="5556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stay in touch more easily.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4718</TotalTime>
  <Words>556</Words>
  <Application>Microsoft Office PowerPoint</Application>
  <PresentationFormat>Widescreen</PresentationFormat>
  <Paragraphs>128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Algerian</vt:lpstr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 online Event MANAGEMENT SYSTEM</vt:lpstr>
      <vt:lpstr>                   TEAM MEMBERS</vt:lpstr>
      <vt:lpstr>            PROJECT INTRODUCTION</vt:lpstr>
      <vt:lpstr>             OBJECTIVES OF project</vt:lpstr>
      <vt:lpstr>                    Requirements</vt:lpstr>
      <vt:lpstr>  USED TOOLs</vt:lpstr>
      <vt:lpstr>                EXISTING SYSTEM</vt:lpstr>
      <vt:lpstr>            PROPOSED SYSTEM</vt:lpstr>
      <vt:lpstr>            Advantages</vt:lpstr>
      <vt:lpstr>        ADMIN CASE DIAGRAM</vt:lpstr>
      <vt:lpstr>                   ER DIAGRAM</vt:lpstr>
      <vt:lpstr>ER DIAGRAM OF USER</vt:lpstr>
      <vt:lpstr>             ACTIVITY DIAGRAM</vt:lpstr>
      <vt:lpstr>HOME PAGE</vt:lpstr>
      <vt:lpstr>REGISTRATION PAGE</vt:lpstr>
      <vt:lpstr>PowerPoint Presentation</vt:lpstr>
      <vt:lpstr>PowerPoint Presentation</vt:lpstr>
      <vt:lpstr>PowerPoint Presentation</vt:lpstr>
      <vt:lpstr>PowerPoint Presentation</vt:lpstr>
      <vt:lpstr>USERS PAGE</vt:lpstr>
      <vt:lpstr>  </vt:lpstr>
      <vt:lpstr>VIEW VOOKINGS PAGE</vt:lpstr>
      <vt:lpstr>             FUTURE ENHANCEMENT</vt:lpstr>
      <vt:lpstr> 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Cheepurla Raghavender</dc:creator>
  <cp:lastModifiedBy>Cheepurla Raghavender</cp:lastModifiedBy>
  <cp:revision>95</cp:revision>
  <dcterms:created xsi:type="dcterms:W3CDTF">2022-03-19T04:50:03Z</dcterms:created>
  <dcterms:modified xsi:type="dcterms:W3CDTF">2022-03-28T06:06:28Z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793e0e1c-5acc-46d7-8043-34e084128d4b</vt:lpwstr>
  </property>
  <property fmtid="{D5CDD505-2E9C-101B-9397-08002B2CF9AE}" pid="3" name="HCLClassification">
    <vt:lpwstr>HCL_Cla5s_C0nf1dent1al</vt:lpwstr>
  </property>
  <property fmtid="{D5CDD505-2E9C-101B-9397-08002B2CF9AE}" pid="4" name="HCLClassD6">
    <vt:lpwstr>False</vt:lpwstr>
  </property>
</Properties>
</file>